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9" r:id="rId3"/>
    <p:sldId id="258" r:id="rId4"/>
    <p:sldId id="262" r:id="rId5"/>
    <p:sldId id="271" r:id="rId6"/>
    <p:sldId id="272" r:id="rId7"/>
    <p:sldId id="274" r:id="rId8"/>
    <p:sldId id="270" r:id="rId9"/>
    <p:sldId id="263" r:id="rId10"/>
    <p:sldId id="264" r:id="rId11"/>
    <p:sldId id="261" r:id="rId12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0A29"/>
    <a:srgbClr val="3013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420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57DFA98-9AB1-4CAD-95B1-A27E235EFD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97BD031-8139-493C-909F-74E4AA7116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D24DC0-25FC-49C5-9FBF-2655FBC204AC}" type="datetimeFigureOut">
              <a:rPr lang="pt-BR" smtClean="0"/>
              <a:t>15/04/2024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7BC0E2B-175C-4580-94C1-39B152EA4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FB6DF28-4C31-4797-8A13-B3F34C8FF84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34958-AF52-4EB9-9DB0-FFF5BB34ED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1168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CE56A-1A7C-4761-9AB6-5A6D464B6A3B}" type="datetimeFigureOut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Clique para editar 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8D1C3-CBFC-4B77-95BF-E6BE1360A8C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094570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9176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62526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8337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1236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1147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460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2767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7130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7947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5368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8D1C3-CBFC-4B77-95BF-E6BE1360A8C0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1946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FA0FDCFE-5676-43FD-9F3E-5511328A3F96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CB247A-0AE0-45B1-9D5A-16958849D5A5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 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0E8694-7212-4E6F-B740-0746D153FD03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450691-8C56-42F7-B3B7-73356C7D094D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 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6EEE5A-1C2B-4521-9901-0FB7F3A487BA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DBB092-01EC-475D-ACBA-33735804B9DC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6B59F6-B842-4835-9B11-7872563CA1CA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1CBF35-2D5B-4E80-B86D-938D72D3AEBA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7AEF70-25FF-4B84-83DB-BEA99C2F1AF9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3A0EF9-9119-428F-9157-CA16D422AD87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49966C-7AAA-4310-AC9B-2A5797E591B0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88CD4C-8233-443A-A05C-C000F23883D7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F4A76B-2C60-4BA2-9524-9110E82C54CC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B1AF65-D65B-4354-A215-8A8187530B01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387974-3EC4-41FF-B5CF-0DDD23817502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A82AEE-E9FD-4C19-8BBC-52AEB06DACD7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5F27B8-DA6F-429D-A8DD-E9C7F3338072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0A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6AA5F1F-FD9A-42F7-958D-6704DD54A893}" type="datetime1">
              <a:rPr lang="pt-BR" noProof="0" smtClean="0"/>
              <a:t>15/04/2024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2">
            <a:extLst>
              <a:ext uri="{FF2B5EF4-FFF2-40B4-BE49-F238E27FC236}">
                <a16:creationId xmlns:a16="http://schemas.microsoft.com/office/drawing/2014/main" id="{6551C300-1D7A-46C3-9EF6-0EAC9B1E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1" name="Group 42">
            <a:extLst>
              <a:ext uri="{FF2B5EF4-FFF2-40B4-BE49-F238E27FC236}">
                <a16:creationId xmlns:a16="http://schemas.microsoft.com/office/drawing/2014/main" id="{8EC1EDC6-1B42-4FCD-BC53-B1D05BFF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33EFBCB-98A2-4F16-B3BB-BF9EC1784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6" name="Rectangle 5">
                <a:extLst>
                  <a:ext uri="{FF2B5EF4-FFF2-40B4-BE49-F238E27FC236}">
                    <a16:creationId xmlns:a16="http://schemas.microsoft.com/office/drawing/2014/main" id="{B399E29C-9CF8-4BD1-8750-949BA2126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7" name="Freeform 6">
                <a:extLst>
                  <a:ext uri="{FF2B5EF4-FFF2-40B4-BE49-F238E27FC236}">
                    <a16:creationId xmlns:a16="http://schemas.microsoft.com/office/drawing/2014/main" id="{CB02DFF7-56DA-42B6-B49A-C8926B841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8" name="Freeform 7">
                <a:extLst>
                  <a:ext uri="{FF2B5EF4-FFF2-40B4-BE49-F238E27FC236}">
                    <a16:creationId xmlns:a16="http://schemas.microsoft.com/office/drawing/2014/main" id="{07F77B45-21CD-43DB-AD58-24F814502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9" name="Freeform 8">
                <a:extLst>
                  <a:ext uri="{FF2B5EF4-FFF2-40B4-BE49-F238E27FC236}">
                    <a16:creationId xmlns:a16="http://schemas.microsoft.com/office/drawing/2014/main" id="{F0151C40-12A4-4A09-A8B6-179A062EF6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0" name="Freeform 9">
                <a:extLst>
                  <a:ext uri="{FF2B5EF4-FFF2-40B4-BE49-F238E27FC236}">
                    <a16:creationId xmlns:a16="http://schemas.microsoft.com/office/drawing/2014/main" id="{F0146EA7-EB82-410D-A6ED-7C10C525A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1" name="Freeform 10">
                <a:extLst>
                  <a:ext uri="{FF2B5EF4-FFF2-40B4-BE49-F238E27FC236}">
                    <a16:creationId xmlns:a16="http://schemas.microsoft.com/office/drawing/2014/main" id="{20DD5C02-0C86-4FA9-B82A-254EF58D37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2" name="Freeform 11">
                <a:extLst>
                  <a:ext uri="{FF2B5EF4-FFF2-40B4-BE49-F238E27FC236}">
                    <a16:creationId xmlns:a16="http://schemas.microsoft.com/office/drawing/2014/main" id="{19ED9FD5-1147-400A-8A32-82A74F7AD8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3" name="Freeform 12">
                <a:extLst>
                  <a:ext uri="{FF2B5EF4-FFF2-40B4-BE49-F238E27FC236}">
                    <a16:creationId xmlns:a16="http://schemas.microsoft.com/office/drawing/2014/main" id="{E79E6A0D-4D79-4788-8769-B98948801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4" name="Freeform 13">
                <a:extLst>
                  <a:ext uri="{FF2B5EF4-FFF2-40B4-BE49-F238E27FC236}">
                    <a16:creationId xmlns:a16="http://schemas.microsoft.com/office/drawing/2014/main" id="{A6F42038-BF59-409A-902B-AD7799149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5" name="Freeform 14">
                <a:extLst>
                  <a:ext uri="{FF2B5EF4-FFF2-40B4-BE49-F238E27FC236}">
                    <a16:creationId xmlns:a16="http://schemas.microsoft.com/office/drawing/2014/main" id="{D8B0BD48-5982-4C95-A7C8-E0D2306453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6" name="Freeform 15">
                <a:extLst>
                  <a:ext uri="{FF2B5EF4-FFF2-40B4-BE49-F238E27FC236}">
                    <a16:creationId xmlns:a16="http://schemas.microsoft.com/office/drawing/2014/main" id="{F6C539D3-C6BD-4FB0-AA91-5AF1BF14C5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7" name="Line 16">
                <a:extLst>
                  <a:ext uri="{FF2B5EF4-FFF2-40B4-BE49-F238E27FC236}">
                    <a16:creationId xmlns:a16="http://schemas.microsoft.com/office/drawing/2014/main" id="{34F70AD6-B8F4-4F9D-8593-D4047107B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8" name="Freeform 17">
                <a:extLst>
                  <a:ext uri="{FF2B5EF4-FFF2-40B4-BE49-F238E27FC236}">
                    <a16:creationId xmlns:a16="http://schemas.microsoft.com/office/drawing/2014/main" id="{51EAB0E0-5DE2-4906-80B0-211A624789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9" name="Freeform 18">
                <a:extLst>
                  <a:ext uri="{FF2B5EF4-FFF2-40B4-BE49-F238E27FC236}">
                    <a16:creationId xmlns:a16="http://schemas.microsoft.com/office/drawing/2014/main" id="{38E8B65E-526B-458D-85A5-21C0A1A74F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0" name="Freeform 19">
                <a:extLst>
                  <a:ext uri="{FF2B5EF4-FFF2-40B4-BE49-F238E27FC236}">
                    <a16:creationId xmlns:a16="http://schemas.microsoft.com/office/drawing/2014/main" id="{CCE331A2-5388-42F4-A175-69310C1BEF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1" name="Freeform 20">
                <a:extLst>
                  <a:ext uri="{FF2B5EF4-FFF2-40B4-BE49-F238E27FC236}">
                    <a16:creationId xmlns:a16="http://schemas.microsoft.com/office/drawing/2014/main" id="{4E758D69-ACA2-4888-84BB-B05B1FAF2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2" name="Rectangle 21">
                <a:extLst>
                  <a:ext uri="{FF2B5EF4-FFF2-40B4-BE49-F238E27FC236}">
                    <a16:creationId xmlns:a16="http://schemas.microsoft.com/office/drawing/2014/main" id="{078AAA22-796B-4F0E-85DA-B8B0E8111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3" name="Freeform 22">
                <a:extLst>
                  <a:ext uri="{FF2B5EF4-FFF2-40B4-BE49-F238E27FC236}">
                    <a16:creationId xmlns:a16="http://schemas.microsoft.com/office/drawing/2014/main" id="{D1254A9A-3E31-4A25-9A91-F9BC6CF6A3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4" name="Freeform 23">
                <a:extLst>
                  <a:ext uri="{FF2B5EF4-FFF2-40B4-BE49-F238E27FC236}">
                    <a16:creationId xmlns:a16="http://schemas.microsoft.com/office/drawing/2014/main" id="{18CADB3C-936C-476A-A261-28DD5ABA73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5" name="Freeform 24">
                <a:extLst>
                  <a:ext uri="{FF2B5EF4-FFF2-40B4-BE49-F238E27FC236}">
                    <a16:creationId xmlns:a16="http://schemas.microsoft.com/office/drawing/2014/main" id="{771961D1-28D7-4CC1-A720-2933E8B91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6" name="Freeform 25">
                <a:extLst>
                  <a:ext uri="{FF2B5EF4-FFF2-40B4-BE49-F238E27FC236}">
                    <a16:creationId xmlns:a16="http://schemas.microsoft.com/office/drawing/2014/main" id="{E7B8B616-B89E-4A1C-98DE-13B8B9394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7" name="Freeform 26">
                <a:extLst>
                  <a:ext uri="{FF2B5EF4-FFF2-40B4-BE49-F238E27FC236}">
                    <a16:creationId xmlns:a16="http://schemas.microsoft.com/office/drawing/2014/main" id="{5D6CC1A1-D003-44BA-87E4-B3A7F3D300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8" name="Freeform 27">
                <a:extLst>
                  <a:ext uri="{FF2B5EF4-FFF2-40B4-BE49-F238E27FC236}">
                    <a16:creationId xmlns:a16="http://schemas.microsoft.com/office/drawing/2014/main" id="{FF32749B-B34C-4FCB-A33A-0478844A9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9" name="Freeform 28">
                <a:extLst>
                  <a:ext uri="{FF2B5EF4-FFF2-40B4-BE49-F238E27FC236}">
                    <a16:creationId xmlns:a16="http://schemas.microsoft.com/office/drawing/2014/main" id="{4455F261-AC57-4085-8989-4DBED747F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0" name="Freeform 29">
                <a:extLst>
                  <a:ext uri="{FF2B5EF4-FFF2-40B4-BE49-F238E27FC236}">
                    <a16:creationId xmlns:a16="http://schemas.microsoft.com/office/drawing/2014/main" id="{57CEA90D-DB58-4EC0-A55C-15FAF59E0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1" name="Freeform 30">
                <a:extLst>
                  <a:ext uri="{FF2B5EF4-FFF2-40B4-BE49-F238E27FC236}">
                    <a16:creationId xmlns:a16="http://schemas.microsoft.com/office/drawing/2014/main" id="{66BBB005-2E38-496A-A46C-FD2B0605C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2" name="Freeform 31">
                <a:extLst>
                  <a:ext uri="{FF2B5EF4-FFF2-40B4-BE49-F238E27FC236}">
                    <a16:creationId xmlns:a16="http://schemas.microsoft.com/office/drawing/2014/main" id="{E1A7618C-DE9D-401A-AD7A-784F19DA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E441C57-A0CF-4D49-9609-55CB4646B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46" name="Freeform 32">
                <a:extLst>
                  <a:ext uri="{FF2B5EF4-FFF2-40B4-BE49-F238E27FC236}">
                    <a16:creationId xmlns:a16="http://schemas.microsoft.com/office/drawing/2014/main" id="{2D3240AD-75B9-452B-9967-D05B40DE5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7" name="Freeform 33">
                <a:extLst>
                  <a:ext uri="{FF2B5EF4-FFF2-40B4-BE49-F238E27FC236}">
                    <a16:creationId xmlns:a16="http://schemas.microsoft.com/office/drawing/2014/main" id="{6A557EE5-4777-4655-A433-05006D841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8" name="Freeform 34">
                <a:extLst>
                  <a:ext uri="{FF2B5EF4-FFF2-40B4-BE49-F238E27FC236}">
                    <a16:creationId xmlns:a16="http://schemas.microsoft.com/office/drawing/2014/main" id="{6B721B6E-8FF2-470B-A180-C594E82718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9" name="Freeform 35">
                <a:extLst>
                  <a:ext uri="{FF2B5EF4-FFF2-40B4-BE49-F238E27FC236}">
                    <a16:creationId xmlns:a16="http://schemas.microsoft.com/office/drawing/2014/main" id="{23E045A6-2D54-488D-B5F0-688518430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0" name="Freeform 36">
                <a:extLst>
                  <a:ext uri="{FF2B5EF4-FFF2-40B4-BE49-F238E27FC236}">
                    <a16:creationId xmlns:a16="http://schemas.microsoft.com/office/drawing/2014/main" id="{2A4F07ED-57C7-4FF7-ABF8-793FC03A24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1" name="Freeform 37">
                <a:extLst>
                  <a:ext uri="{FF2B5EF4-FFF2-40B4-BE49-F238E27FC236}">
                    <a16:creationId xmlns:a16="http://schemas.microsoft.com/office/drawing/2014/main" id="{8829D0E6-D04F-4297-A784-6837F13EC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2" name="Freeform 38">
                <a:extLst>
                  <a:ext uri="{FF2B5EF4-FFF2-40B4-BE49-F238E27FC236}">
                    <a16:creationId xmlns:a16="http://schemas.microsoft.com/office/drawing/2014/main" id="{9477D3D3-AA00-446F-B05D-EBBA25D3C9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3" name="Freeform 39">
                <a:extLst>
                  <a:ext uri="{FF2B5EF4-FFF2-40B4-BE49-F238E27FC236}">
                    <a16:creationId xmlns:a16="http://schemas.microsoft.com/office/drawing/2014/main" id="{5AC450AD-A350-42FA-B7EA-103D4416B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4" name="Freeform 40">
                <a:extLst>
                  <a:ext uri="{FF2B5EF4-FFF2-40B4-BE49-F238E27FC236}">
                    <a16:creationId xmlns:a16="http://schemas.microsoft.com/office/drawing/2014/main" id="{A10F783A-EC27-47BE-A21D-3531A036F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5" name="Rectangle 41">
                <a:extLst>
                  <a:ext uri="{FF2B5EF4-FFF2-40B4-BE49-F238E27FC236}">
                    <a16:creationId xmlns:a16="http://schemas.microsoft.com/office/drawing/2014/main" id="{A2CBE444-D00C-4C80-9F29-42A250C500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</p:grpSp>
      </p:grpSp>
      <p:pic>
        <p:nvPicPr>
          <p:cNvPr id="4" name="Imagem 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ADC7AB1B-6229-4DA2-39D3-904BFD579A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0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4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895FAF-118C-54FA-7ED2-504EB1BA9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1702" y="1469840"/>
            <a:ext cx="7484593" cy="46974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1200" dirty="0">
              <a:solidFill>
                <a:srgbClr val="FFFFFF"/>
              </a:solidFill>
              <a:latin typeface="Tw Cen MT"/>
            </a:endParaRPr>
          </a:p>
          <a:p>
            <a:pPr algn="just">
              <a:buNone/>
            </a:pPr>
            <a:endParaRPr lang="pt-BR" dirty="0">
              <a:solidFill>
                <a:srgbClr val="FFFFFF"/>
              </a:solidFill>
              <a:latin typeface="Arial Nova"/>
            </a:endParaRPr>
          </a:p>
          <a:p>
            <a:pPr algn="just">
              <a:buNone/>
            </a:pPr>
            <a:endParaRPr lang="pt-BR" b="1" dirty="0">
              <a:solidFill>
                <a:srgbClr val="37474F"/>
              </a:solidFill>
              <a:latin typeface="Tw Cen MT"/>
            </a:endParaRPr>
          </a:p>
          <a:p>
            <a:pPr marL="0" indent="0" algn="just">
              <a:buNone/>
            </a:pPr>
            <a:endParaRPr lang="pt-BR" dirty="0">
              <a:solidFill>
                <a:srgbClr val="37474F"/>
              </a:solidFill>
              <a:latin typeface="Tw Cen MT"/>
            </a:endParaRPr>
          </a:p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2800" dirty="0">
              <a:latin typeface="Arial Nova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FFAF796-EA26-5D7B-1D23-9E8F85899C51}"/>
              </a:ext>
            </a:extLst>
          </p:cNvPr>
          <p:cNvSpPr txBox="1"/>
          <p:nvPr/>
        </p:nvSpPr>
        <p:spPr>
          <a:xfrm>
            <a:off x="3641896" y="2129353"/>
            <a:ext cx="4898571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dirty="0">
                <a:latin typeface="Arial Nova"/>
              </a:rPr>
              <a:t>E-mail para contato:</a:t>
            </a:r>
            <a:endParaRPr lang="pt-BR"/>
          </a:p>
          <a:p>
            <a:pPr algn="ctr"/>
            <a:endParaRPr lang="pt-BR" sz="3200" dirty="0">
              <a:latin typeface="Arial Nova"/>
            </a:endParaRPr>
          </a:p>
          <a:p>
            <a:pPr algn="ctr"/>
            <a:r>
              <a:rPr lang="pt-BR" sz="3200" dirty="0">
                <a:latin typeface="Arial Nova"/>
              </a:rPr>
              <a:t>nine.codek9@gmail.com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D15AACB-6727-0C4E-F403-75410E74ABA0}"/>
              </a:ext>
            </a:extLst>
          </p:cNvPr>
          <p:cNvSpPr txBox="1"/>
          <p:nvPr/>
        </p:nvSpPr>
        <p:spPr>
          <a:xfrm>
            <a:off x="9302337" y="5848598"/>
            <a:ext cx="280059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Arial Nova"/>
              </a:rPr>
              <a:t>Obrigado pela confiança.</a:t>
            </a:r>
          </a:p>
          <a:p>
            <a:endParaRPr lang="pt-BR" dirty="0">
              <a:latin typeface="Arial Nova"/>
            </a:endParaRPr>
          </a:p>
          <a:p>
            <a:r>
              <a:rPr lang="pt-BR" dirty="0">
                <a:latin typeface="Arial Nova"/>
              </a:rPr>
              <a:t>Equipe </a:t>
            </a:r>
            <a:r>
              <a:rPr lang="pt-BR" dirty="0" err="1">
                <a:latin typeface="Arial Nova"/>
              </a:rPr>
              <a:t>Code</a:t>
            </a:r>
            <a:r>
              <a:rPr lang="pt-BR" dirty="0">
                <a:latin typeface="Arial Nova"/>
              </a:rPr>
              <a:t> Nine</a:t>
            </a:r>
          </a:p>
        </p:txBody>
      </p:sp>
    </p:spTree>
    <p:extLst>
      <p:ext uri="{BB962C8B-B14F-4D97-AF65-F5344CB8AC3E}">
        <p14:creationId xmlns:p14="http://schemas.microsoft.com/office/powerpoint/2010/main" val="2658372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2">
            <a:extLst>
              <a:ext uri="{FF2B5EF4-FFF2-40B4-BE49-F238E27FC236}">
                <a16:creationId xmlns:a16="http://schemas.microsoft.com/office/drawing/2014/main" id="{6551C300-1D7A-46C3-9EF6-0EAC9B1E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41" name="Group 42">
            <a:extLst>
              <a:ext uri="{FF2B5EF4-FFF2-40B4-BE49-F238E27FC236}">
                <a16:creationId xmlns:a16="http://schemas.microsoft.com/office/drawing/2014/main" id="{8EC1EDC6-1B42-4FCD-BC53-B1D05BFF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33EFBCB-98A2-4F16-B3BB-BF9EC1784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6" name="Rectangle 5">
                <a:extLst>
                  <a:ext uri="{FF2B5EF4-FFF2-40B4-BE49-F238E27FC236}">
                    <a16:creationId xmlns:a16="http://schemas.microsoft.com/office/drawing/2014/main" id="{B399E29C-9CF8-4BD1-8750-949BA2126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7" name="Freeform 6">
                <a:extLst>
                  <a:ext uri="{FF2B5EF4-FFF2-40B4-BE49-F238E27FC236}">
                    <a16:creationId xmlns:a16="http://schemas.microsoft.com/office/drawing/2014/main" id="{CB02DFF7-56DA-42B6-B49A-C8926B841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8" name="Freeform 7">
                <a:extLst>
                  <a:ext uri="{FF2B5EF4-FFF2-40B4-BE49-F238E27FC236}">
                    <a16:creationId xmlns:a16="http://schemas.microsoft.com/office/drawing/2014/main" id="{07F77B45-21CD-43DB-AD58-24F814502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9" name="Freeform 8">
                <a:extLst>
                  <a:ext uri="{FF2B5EF4-FFF2-40B4-BE49-F238E27FC236}">
                    <a16:creationId xmlns:a16="http://schemas.microsoft.com/office/drawing/2014/main" id="{F0151C40-12A4-4A09-A8B6-179A062EF6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0" name="Freeform 9">
                <a:extLst>
                  <a:ext uri="{FF2B5EF4-FFF2-40B4-BE49-F238E27FC236}">
                    <a16:creationId xmlns:a16="http://schemas.microsoft.com/office/drawing/2014/main" id="{F0146EA7-EB82-410D-A6ED-7C10C525A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1" name="Freeform 10">
                <a:extLst>
                  <a:ext uri="{FF2B5EF4-FFF2-40B4-BE49-F238E27FC236}">
                    <a16:creationId xmlns:a16="http://schemas.microsoft.com/office/drawing/2014/main" id="{20DD5C02-0C86-4FA9-B82A-254EF58D37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2" name="Freeform 11">
                <a:extLst>
                  <a:ext uri="{FF2B5EF4-FFF2-40B4-BE49-F238E27FC236}">
                    <a16:creationId xmlns:a16="http://schemas.microsoft.com/office/drawing/2014/main" id="{19ED9FD5-1147-400A-8A32-82A74F7AD8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3" name="Freeform 12">
                <a:extLst>
                  <a:ext uri="{FF2B5EF4-FFF2-40B4-BE49-F238E27FC236}">
                    <a16:creationId xmlns:a16="http://schemas.microsoft.com/office/drawing/2014/main" id="{E79E6A0D-4D79-4788-8769-B98948801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4" name="Freeform 13">
                <a:extLst>
                  <a:ext uri="{FF2B5EF4-FFF2-40B4-BE49-F238E27FC236}">
                    <a16:creationId xmlns:a16="http://schemas.microsoft.com/office/drawing/2014/main" id="{A6F42038-BF59-409A-902B-AD7799149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5" name="Freeform 14">
                <a:extLst>
                  <a:ext uri="{FF2B5EF4-FFF2-40B4-BE49-F238E27FC236}">
                    <a16:creationId xmlns:a16="http://schemas.microsoft.com/office/drawing/2014/main" id="{D8B0BD48-5982-4C95-A7C8-E0D2306453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6" name="Freeform 15">
                <a:extLst>
                  <a:ext uri="{FF2B5EF4-FFF2-40B4-BE49-F238E27FC236}">
                    <a16:creationId xmlns:a16="http://schemas.microsoft.com/office/drawing/2014/main" id="{F6C539D3-C6BD-4FB0-AA91-5AF1BF14C5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7" name="Line 16">
                <a:extLst>
                  <a:ext uri="{FF2B5EF4-FFF2-40B4-BE49-F238E27FC236}">
                    <a16:creationId xmlns:a16="http://schemas.microsoft.com/office/drawing/2014/main" id="{34F70AD6-B8F4-4F9D-8593-D4047107B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8" name="Freeform 17">
                <a:extLst>
                  <a:ext uri="{FF2B5EF4-FFF2-40B4-BE49-F238E27FC236}">
                    <a16:creationId xmlns:a16="http://schemas.microsoft.com/office/drawing/2014/main" id="{51EAB0E0-5DE2-4906-80B0-211A624789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9" name="Freeform 18">
                <a:extLst>
                  <a:ext uri="{FF2B5EF4-FFF2-40B4-BE49-F238E27FC236}">
                    <a16:creationId xmlns:a16="http://schemas.microsoft.com/office/drawing/2014/main" id="{38E8B65E-526B-458D-85A5-21C0A1A74F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0" name="Freeform 19">
                <a:extLst>
                  <a:ext uri="{FF2B5EF4-FFF2-40B4-BE49-F238E27FC236}">
                    <a16:creationId xmlns:a16="http://schemas.microsoft.com/office/drawing/2014/main" id="{CCE331A2-5388-42F4-A175-69310C1BEF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1" name="Freeform 20">
                <a:extLst>
                  <a:ext uri="{FF2B5EF4-FFF2-40B4-BE49-F238E27FC236}">
                    <a16:creationId xmlns:a16="http://schemas.microsoft.com/office/drawing/2014/main" id="{4E758D69-ACA2-4888-84BB-B05B1FAF2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2" name="Rectangle 21">
                <a:extLst>
                  <a:ext uri="{FF2B5EF4-FFF2-40B4-BE49-F238E27FC236}">
                    <a16:creationId xmlns:a16="http://schemas.microsoft.com/office/drawing/2014/main" id="{078AAA22-796B-4F0E-85DA-B8B0E8111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3" name="Freeform 22">
                <a:extLst>
                  <a:ext uri="{FF2B5EF4-FFF2-40B4-BE49-F238E27FC236}">
                    <a16:creationId xmlns:a16="http://schemas.microsoft.com/office/drawing/2014/main" id="{D1254A9A-3E31-4A25-9A91-F9BC6CF6A3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4" name="Freeform 23">
                <a:extLst>
                  <a:ext uri="{FF2B5EF4-FFF2-40B4-BE49-F238E27FC236}">
                    <a16:creationId xmlns:a16="http://schemas.microsoft.com/office/drawing/2014/main" id="{18CADB3C-936C-476A-A261-28DD5ABA73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5" name="Freeform 24">
                <a:extLst>
                  <a:ext uri="{FF2B5EF4-FFF2-40B4-BE49-F238E27FC236}">
                    <a16:creationId xmlns:a16="http://schemas.microsoft.com/office/drawing/2014/main" id="{771961D1-28D7-4CC1-A720-2933E8B91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6" name="Freeform 25">
                <a:extLst>
                  <a:ext uri="{FF2B5EF4-FFF2-40B4-BE49-F238E27FC236}">
                    <a16:creationId xmlns:a16="http://schemas.microsoft.com/office/drawing/2014/main" id="{E7B8B616-B89E-4A1C-98DE-13B8B9394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7" name="Freeform 26">
                <a:extLst>
                  <a:ext uri="{FF2B5EF4-FFF2-40B4-BE49-F238E27FC236}">
                    <a16:creationId xmlns:a16="http://schemas.microsoft.com/office/drawing/2014/main" id="{5D6CC1A1-D003-44BA-87E4-B3A7F3D300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8" name="Freeform 27">
                <a:extLst>
                  <a:ext uri="{FF2B5EF4-FFF2-40B4-BE49-F238E27FC236}">
                    <a16:creationId xmlns:a16="http://schemas.microsoft.com/office/drawing/2014/main" id="{FF32749B-B34C-4FCB-A33A-0478844A9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9" name="Freeform 28">
                <a:extLst>
                  <a:ext uri="{FF2B5EF4-FFF2-40B4-BE49-F238E27FC236}">
                    <a16:creationId xmlns:a16="http://schemas.microsoft.com/office/drawing/2014/main" id="{4455F261-AC57-4085-8989-4DBED747F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0" name="Freeform 29">
                <a:extLst>
                  <a:ext uri="{FF2B5EF4-FFF2-40B4-BE49-F238E27FC236}">
                    <a16:creationId xmlns:a16="http://schemas.microsoft.com/office/drawing/2014/main" id="{57CEA90D-DB58-4EC0-A55C-15FAF59E0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1" name="Freeform 30">
                <a:extLst>
                  <a:ext uri="{FF2B5EF4-FFF2-40B4-BE49-F238E27FC236}">
                    <a16:creationId xmlns:a16="http://schemas.microsoft.com/office/drawing/2014/main" id="{66BBB005-2E38-496A-A46C-FD2B0605C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2" name="Freeform 31">
                <a:extLst>
                  <a:ext uri="{FF2B5EF4-FFF2-40B4-BE49-F238E27FC236}">
                    <a16:creationId xmlns:a16="http://schemas.microsoft.com/office/drawing/2014/main" id="{E1A7618C-DE9D-401A-AD7A-784F19DA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E441C57-A0CF-4D49-9609-55CB4646B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46" name="Freeform 32">
                <a:extLst>
                  <a:ext uri="{FF2B5EF4-FFF2-40B4-BE49-F238E27FC236}">
                    <a16:creationId xmlns:a16="http://schemas.microsoft.com/office/drawing/2014/main" id="{2D3240AD-75B9-452B-9967-D05B40DE5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7" name="Freeform 33">
                <a:extLst>
                  <a:ext uri="{FF2B5EF4-FFF2-40B4-BE49-F238E27FC236}">
                    <a16:creationId xmlns:a16="http://schemas.microsoft.com/office/drawing/2014/main" id="{6A557EE5-4777-4655-A433-05006D841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8" name="Freeform 34">
                <a:extLst>
                  <a:ext uri="{FF2B5EF4-FFF2-40B4-BE49-F238E27FC236}">
                    <a16:creationId xmlns:a16="http://schemas.microsoft.com/office/drawing/2014/main" id="{6B721B6E-8FF2-470B-A180-C594E82718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9" name="Freeform 35">
                <a:extLst>
                  <a:ext uri="{FF2B5EF4-FFF2-40B4-BE49-F238E27FC236}">
                    <a16:creationId xmlns:a16="http://schemas.microsoft.com/office/drawing/2014/main" id="{23E045A6-2D54-488D-B5F0-688518430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0" name="Freeform 36">
                <a:extLst>
                  <a:ext uri="{FF2B5EF4-FFF2-40B4-BE49-F238E27FC236}">
                    <a16:creationId xmlns:a16="http://schemas.microsoft.com/office/drawing/2014/main" id="{2A4F07ED-57C7-4FF7-ABF8-793FC03A24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1" name="Freeform 37">
                <a:extLst>
                  <a:ext uri="{FF2B5EF4-FFF2-40B4-BE49-F238E27FC236}">
                    <a16:creationId xmlns:a16="http://schemas.microsoft.com/office/drawing/2014/main" id="{8829D0E6-D04F-4297-A784-6837F13EC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2" name="Freeform 38">
                <a:extLst>
                  <a:ext uri="{FF2B5EF4-FFF2-40B4-BE49-F238E27FC236}">
                    <a16:creationId xmlns:a16="http://schemas.microsoft.com/office/drawing/2014/main" id="{9477D3D3-AA00-446F-B05D-EBBA25D3C9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3" name="Freeform 39">
                <a:extLst>
                  <a:ext uri="{FF2B5EF4-FFF2-40B4-BE49-F238E27FC236}">
                    <a16:creationId xmlns:a16="http://schemas.microsoft.com/office/drawing/2014/main" id="{5AC450AD-A350-42FA-B7EA-103D4416B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4" name="Freeform 40">
                <a:extLst>
                  <a:ext uri="{FF2B5EF4-FFF2-40B4-BE49-F238E27FC236}">
                    <a16:creationId xmlns:a16="http://schemas.microsoft.com/office/drawing/2014/main" id="{A10F783A-EC27-47BE-A21D-3531A036F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5" name="Rectangle 41">
                <a:extLst>
                  <a:ext uri="{FF2B5EF4-FFF2-40B4-BE49-F238E27FC236}">
                    <a16:creationId xmlns:a16="http://schemas.microsoft.com/office/drawing/2014/main" id="{A2CBE444-D00C-4C80-9F29-42A250C500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</p:grpSp>
      </p:grpSp>
      <p:pic>
        <p:nvPicPr>
          <p:cNvPr id="4" name="Imagem 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ADC7AB1B-6229-4DA2-39D3-904BFD579A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491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Imagem 66" descr="Homem de camisa preta&#10;&#10;Descrição gerada automaticamente">
            <a:extLst>
              <a:ext uri="{FF2B5EF4-FFF2-40B4-BE49-F238E27FC236}">
                <a16:creationId xmlns:a16="http://schemas.microsoft.com/office/drawing/2014/main" id="{0029A705-1B3E-9E52-0A3B-68B92FC0E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9781" y="4873997"/>
            <a:ext cx="1353836" cy="14008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1" name="Imagem 70" descr="Homem de óculos sorrindo posando para foto&#10;&#10;Descrição gerada automaticamente">
            <a:extLst>
              <a:ext uri="{FF2B5EF4-FFF2-40B4-BE49-F238E27FC236}">
                <a16:creationId xmlns:a16="http://schemas.microsoft.com/office/drawing/2014/main" id="{F1FE7418-AA00-572E-232A-3F65B86466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564" t="-2264" b="-6202"/>
          <a:stretch/>
        </p:blipFill>
        <p:spPr>
          <a:xfrm>
            <a:off x="5461676" y="547224"/>
            <a:ext cx="1324264" cy="15043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3" name="Imagem 72" descr="Pessoa posando para foto com a língua de fora&#10;&#10;Descrição gerada automaticamente">
            <a:extLst>
              <a:ext uri="{FF2B5EF4-FFF2-40B4-BE49-F238E27FC236}">
                <a16:creationId xmlns:a16="http://schemas.microsoft.com/office/drawing/2014/main" id="{B109C7B4-C96E-FC73-A6EC-80CF54B688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0062" y="4871993"/>
            <a:ext cx="1307900" cy="13014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7" name="Imagem 76" descr="Homem com camiseta preta&#10;&#10;Descrição gerada automaticamente">
            <a:extLst>
              <a:ext uri="{FF2B5EF4-FFF2-40B4-BE49-F238E27FC236}">
                <a16:creationId xmlns:a16="http://schemas.microsoft.com/office/drawing/2014/main" id="{0FF066AF-4385-6B13-5A3D-9681577C5C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82474" y="2742185"/>
            <a:ext cx="1360313" cy="12944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9" name="Imagem 78" descr="Homem segurando um guarda-chuva&#10;&#10;Descrição gerada automaticamente">
            <a:extLst>
              <a:ext uri="{FF2B5EF4-FFF2-40B4-BE49-F238E27FC236}">
                <a16:creationId xmlns:a16="http://schemas.microsoft.com/office/drawing/2014/main" id="{55D7E5F3-B6C0-59D2-458F-470C1E0DB8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82471" y="533397"/>
            <a:ext cx="1360313" cy="14107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1" name="Imagem 80">
            <a:extLst>
              <a:ext uri="{FF2B5EF4-FFF2-40B4-BE49-F238E27FC236}">
                <a16:creationId xmlns:a16="http://schemas.microsoft.com/office/drawing/2014/main" id="{3698D90E-C224-C9AC-E5A7-B7C6A1265D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50971" y="592292"/>
            <a:ext cx="1304357" cy="12944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3" name="CaixaDeTexto 82">
            <a:extLst>
              <a:ext uri="{FF2B5EF4-FFF2-40B4-BE49-F238E27FC236}">
                <a16:creationId xmlns:a16="http://schemas.microsoft.com/office/drawing/2014/main" id="{EA0BC600-F8DA-58AC-4A98-2A384EB27D40}"/>
              </a:ext>
            </a:extLst>
          </p:cNvPr>
          <p:cNvSpPr txBox="1"/>
          <p:nvPr/>
        </p:nvSpPr>
        <p:spPr>
          <a:xfrm>
            <a:off x="3634081" y="697394"/>
            <a:ext cx="1306285" cy="10970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400" b="1" dirty="0">
                <a:solidFill>
                  <a:schemeClr val="tx1">
                    <a:lumMod val="75000"/>
                  </a:schemeClr>
                </a:solidFill>
                <a:latin typeface="Arial Nova"/>
              </a:rPr>
              <a:t>Yuri Braga</a:t>
            </a:r>
            <a:endParaRPr lang="pt-BR"/>
          </a:p>
          <a:p>
            <a:endParaRPr lang="pt-BR" sz="1400" b="1" dirty="0">
              <a:solidFill>
                <a:schemeClr val="tx1">
                  <a:lumMod val="75000"/>
                </a:schemeClr>
              </a:solidFill>
              <a:latin typeface="Arial Nova"/>
            </a:endParaRPr>
          </a:p>
          <a:p>
            <a:pPr algn="ctr"/>
            <a:r>
              <a:rPr lang="pt-BR" dirty="0"/>
              <a:t>SCRUM MASTER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5B44B3D2-60D9-FFEE-B823-C3D7486622E8}"/>
              </a:ext>
            </a:extLst>
          </p:cNvPr>
          <p:cNvSpPr txBox="1"/>
          <p:nvPr/>
        </p:nvSpPr>
        <p:spPr>
          <a:xfrm>
            <a:off x="10242468" y="841168"/>
            <a:ext cx="17714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400" b="1" dirty="0">
                <a:solidFill>
                  <a:schemeClr val="tx1">
                    <a:lumMod val="75000"/>
                  </a:schemeClr>
                </a:solidFill>
                <a:latin typeface="Arial Nova"/>
              </a:rPr>
              <a:t>Jonas Miguel</a:t>
            </a:r>
            <a:endParaRPr lang="pt-BR"/>
          </a:p>
          <a:p>
            <a:pPr algn="ctr"/>
            <a:endParaRPr lang="pt-BR" sz="1400" b="1" dirty="0">
              <a:solidFill>
                <a:schemeClr val="tx1">
                  <a:lumMod val="75000"/>
                </a:schemeClr>
              </a:solidFill>
              <a:latin typeface="Arial Nova"/>
            </a:endParaRPr>
          </a:p>
          <a:p>
            <a:pPr algn="ctr"/>
            <a:r>
              <a:rPr lang="pt-BR" sz="1400" dirty="0">
                <a:latin typeface="Arial Nova"/>
              </a:rPr>
              <a:t>DESENVOLVEDOR</a:t>
            </a:r>
          </a:p>
        </p:txBody>
      </p: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C57D3BFE-80B4-FE40-B907-641CCF46288B}"/>
              </a:ext>
            </a:extLst>
          </p:cNvPr>
          <p:cNvSpPr txBox="1"/>
          <p:nvPr/>
        </p:nvSpPr>
        <p:spPr>
          <a:xfrm>
            <a:off x="3397464" y="2840181"/>
            <a:ext cx="17714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400" b="1" dirty="0">
                <a:solidFill>
                  <a:schemeClr val="tx1">
                    <a:lumMod val="75000"/>
                  </a:schemeClr>
                </a:solidFill>
                <a:latin typeface="Arial Nova"/>
              </a:rPr>
              <a:t>Eduardo </a:t>
            </a:r>
            <a:r>
              <a:rPr lang="pt-BR" sz="1400" b="1" dirty="0" err="1">
                <a:solidFill>
                  <a:schemeClr val="tx1">
                    <a:lumMod val="75000"/>
                  </a:schemeClr>
                </a:solidFill>
                <a:latin typeface="Arial Nova"/>
              </a:rPr>
              <a:t>Namiuti</a:t>
            </a:r>
            <a:endParaRPr lang="pt-BR" dirty="0" err="1"/>
          </a:p>
          <a:p>
            <a:pPr algn="ctr"/>
            <a:endParaRPr lang="pt-BR" sz="1400" b="1" dirty="0">
              <a:solidFill>
                <a:schemeClr val="tx1">
                  <a:lumMod val="75000"/>
                </a:schemeClr>
              </a:solidFill>
              <a:latin typeface="Arial Nova"/>
            </a:endParaRPr>
          </a:p>
          <a:p>
            <a:pPr algn="ctr"/>
            <a:r>
              <a:rPr lang="pt-BR" sz="1400" dirty="0">
                <a:latin typeface="Arial Nova"/>
              </a:rPr>
              <a:t>DESENVOLVEDOR</a:t>
            </a:r>
          </a:p>
        </p:txBody>
      </p:sp>
      <p:sp>
        <p:nvSpPr>
          <p:cNvPr id="89" name="CaixaDeTexto 88">
            <a:extLst>
              <a:ext uri="{FF2B5EF4-FFF2-40B4-BE49-F238E27FC236}">
                <a16:creationId xmlns:a16="http://schemas.microsoft.com/office/drawing/2014/main" id="{FA933AB5-5CE6-0101-B2CF-4364CCD191B3}"/>
              </a:ext>
            </a:extLst>
          </p:cNvPr>
          <p:cNvSpPr txBox="1"/>
          <p:nvPr/>
        </p:nvSpPr>
        <p:spPr>
          <a:xfrm>
            <a:off x="6927272" y="864996"/>
            <a:ext cx="17714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400" b="1" dirty="0">
                <a:solidFill>
                  <a:schemeClr val="tx1">
                    <a:lumMod val="75000"/>
                  </a:schemeClr>
                </a:solidFill>
                <a:latin typeface="Arial Nova"/>
              </a:rPr>
              <a:t>Renato Júnior</a:t>
            </a:r>
            <a:endParaRPr lang="pt-BR" dirty="0">
              <a:solidFill>
                <a:schemeClr val="tx1">
                  <a:lumMod val="75000"/>
                </a:schemeClr>
              </a:solidFill>
            </a:endParaRPr>
          </a:p>
          <a:p>
            <a:pPr algn="ctr"/>
            <a:endParaRPr lang="pt-BR" sz="1400" b="1" dirty="0">
              <a:solidFill>
                <a:schemeClr val="tx1">
                  <a:lumMod val="75000"/>
                </a:schemeClr>
              </a:solidFill>
              <a:latin typeface="Arial Nova"/>
            </a:endParaRPr>
          </a:p>
          <a:p>
            <a:pPr algn="ctr"/>
            <a:r>
              <a:rPr lang="pt-BR" sz="1400" dirty="0">
                <a:latin typeface="Arial Nova"/>
              </a:rPr>
              <a:t>DESENVOLVEDOR</a:t>
            </a:r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43EAE61B-F1D0-039D-58E3-6C758F355167}"/>
              </a:ext>
            </a:extLst>
          </p:cNvPr>
          <p:cNvSpPr txBox="1"/>
          <p:nvPr/>
        </p:nvSpPr>
        <p:spPr>
          <a:xfrm>
            <a:off x="10341429" y="2840181"/>
            <a:ext cx="17714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400" b="1" dirty="0">
                <a:solidFill>
                  <a:schemeClr val="tx1">
                    <a:lumMod val="75000"/>
                  </a:schemeClr>
                </a:solidFill>
                <a:latin typeface="Arial Nova"/>
              </a:rPr>
              <a:t>Leonardo Parra</a:t>
            </a:r>
            <a:endParaRPr lang="pt-BR" dirty="0"/>
          </a:p>
          <a:p>
            <a:pPr algn="ctr"/>
            <a:endParaRPr lang="pt-BR" sz="1400" b="1" dirty="0">
              <a:solidFill>
                <a:schemeClr val="tx1">
                  <a:lumMod val="75000"/>
                </a:schemeClr>
              </a:solidFill>
              <a:latin typeface="Arial Nova"/>
            </a:endParaRPr>
          </a:p>
          <a:p>
            <a:pPr algn="ctr"/>
            <a:r>
              <a:rPr lang="pt-BR" sz="1400" dirty="0">
                <a:latin typeface="Arial Nova"/>
              </a:rPr>
              <a:t>DESENVOLVEDOR</a:t>
            </a:r>
          </a:p>
        </p:txBody>
      </p:sp>
      <p:sp>
        <p:nvSpPr>
          <p:cNvPr id="93" name="CaixaDeTexto 92">
            <a:extLst>
              <a:ext uri="{FF2B5EF4-FFF2-40B4-BE49-F238E27FC236}">
                <a16:creationId xmlns:a16="http://schemas.microsoft.com/office/drawing/2014/main" id="{7495F4CE-BAE3-663F-0F41-2D897422A474}"/>
              </a:ext>
            </a:extLst>
          </p:cNvPr>
          <p:cNvSpPr txBox="1"/>
          <p:nvPr/>
        </p:nvSpPr>
        <p:spPr>
          <a:xfrm>
            <a:off x="3398744" y="4967842"/>
            <a:ext cx="17714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400" b="1" dirty="0">
                <a:solidFill>
                  <a:schemeClr val="tx1">
                    <a:lumMod val="75000"/>
                  </a:schemeClr>
                </a:solidFill>
                <a:latin typeface="Arial Nova"/>
              </a:rPr>
              <a:t>Joyce Silva</a:t>
            </a: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308EA682-6422-E17F-4178-131B7467D458}"/>
              </a:ext>
            </a:extLst>
          </p:cNvPr>
          <p:cNvSpPr txBox="1"/>
          <p:nvPr/>
        </p:nvSpPr>
        <p:spPr>
          <a:xfrm>
            <a:off x="6927273" y="4967843"/>
            <a:ext cx="17714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400" b="1" dirty="0">
                <a:solidFill>
                  <a:schemeClr val="tx1">
                    <a:lumMod val="75000"/>
                  </a:schemeClr>
                </a:solidFill>
                <a:latin typeface="Arial Nova"/>
              </a:rPr>
              <a:t>Pedro Oliveira</a:t>
            </a:r>
            <a:endParaRPr lang="pt-BR" dirty="0"/>
          </a:p>
          <a:p>
            <a:pPr algn="ctr"/>
            <a:endParaRPr lang="pt-BR" sz="1400" b="1" dirty="0">
              <a:solidFill>
                <a:schemeClr val="tx1">
                  <a:lumMod val="75000"/>
                </a:schemeClr>
              </a:solidFill>
              <a:latin typeface="Arial Nova"/>
            </a:endParaRPr>
          </a:p>
          <a:p>
            <a:pPr algn="ctr"/>
            <a:r>
              <a:rPr lang="pt-BR" sz="1400" dirty="0">
                <a:latin typeface="Arial Nova"/>
              </a:rPr>
              <a:t>DESENVOLVEDOR</a:t>
            </a:r>
          </a:p>
        </p:txBody>
      </p:sp>
      <p:sp>
        <p:nvSpPr>
          <p:cNvPr id="97" name="CaixaDeTexto 96">
            <a:extLst>
              <a:ext uri="{FF2B5EF4-FFF2-40B4-BE49-F238E27FC236}">
                <a16:creationId xmlns:a16="http://schemas.microsoft.com/office/drawing/2014/main" id="{DAB8A3B9-716D-F36F-F322-F69D34ACD958}"/>
              </a:ext>
            </a:extLst>
          </p:cNvPr>
          <p:cNvSpPr txBox="1"/>
          <p:nvPr/>
        </p:nvSpPr>
        <p:spPr>
          <a:xfrm>
            <a:off x="10341428" y="4967843"/>
            <a:ext cx="17714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400" b="1">
                <a:solidFill>
                  <a:schemeClr val="tx1">
                    <a:lumMod val="75000"/>
                  </a:schemeClr>
                </a:solidFill>
                <a:latin typeface="Arial Nova"/>
              </a:rPr>
              <a:t>Yuri Braga</a:t>
            </a:r>
            <a:endParaRPr lang="pt-BR" dirty="0" err="1"/>
          </a:p>
          <a:p>
            <a:pPr algn="ctr"/>
            <a:endParaRPr lang="pt-BR" sz="1400" b="1" dirty="0">
              <a:solidFill>
                <a:schemeClr val="tx1">
                  <a:lumMod val="75000"/>
                </a:schemeClr>
              </a:solidFill>
              <a:latin typeface="Arial Nova"/>
            </a:endParaRPr>
          </a:p>
          <a:p>
            <a:pPr algn="ctr"/>
            <a:r>
              <a:rPr lang="pt-BR" sz="1400" dirty="0">
                <a:latin typeface="Arial Nova"/>
              </a:rPr>
              <a:t>DESENVOLVEDOR</a:t>
            </a: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C655B21A-BE16-CE96-9438-11435B587559}"/>
              </a:ext>
            </a:extLst>
          </p:cNvPr>
          <p:cNvSpPr txBox="1"/>
          <p:nvPr/>
        </p:nvSpPr>
        <p:spPr>
          <a:xfrm>
            <a:off x="2912160" y="5400136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1400">
                <a:latin typeface="Arial Nova"/>
              </a:rPr>
              <a:t>PRODUCT OWNER</a:t>
            </a:r>
            <a:r>
              <a:rPr lang="en-US" sz="1400">
                <a:latin typeface="Arial Nova"/>
              </a:rPr>
              <a:t>​</a:t>
            </a:r>
          </a:p>
        </p:txBody>
      </p:sp>
      <p:pic>
        <p:nvPicPr>
          <p:cNvPr id="2" name="Imagem 1" descr="Foto em preto e branco de pessoa olhando para a câmera&#10;&#10;Descrição gerada automaticamente">
            <a:extLst>
              <a:ext uri="{FF2B5EF4-FFF2-40B4-BE49-F238E27FC236}">
                <a16:creationId xmlns:a16="http://schemas.microsoft.com/office/drawing/2014/main" id="{2C28E870-E454-3456-EDBB-3F1DF658FCC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52764" y="4870422"/>
            <a:ext cx="1305499" cy="1296319"/>
          </a:xfrm>
          <a:prstGeom prst="rect">
            <a:avLst/>
          </a:prstGeom>
        </p:spPr>
      </p:pic>
      <p:pic>
        <p:nvPicPr>
          <p:cNvPr id="3" name="Imagem 2" descr="Menino sorrindo posando para foto&#10;&#10;Descrição gerada automaticamente">
            <a:extLst>
              <a:ext uri="{FF2B5EF4-FFF2-40B4-BE49-F238E27FC236}">
                <a16:creationId xmlns:a16="http://schemas.microsoft.com/office/drawing/2014/main" id="{B207F62F-49F5-0B55-E9C0-5F05E9DBF9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53078" y="2743708"/>
            <a:ext cx="1308254" cy="129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02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0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4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3" name="Título 2">
            <a:extLst>
              <a:ext uri="{FF2B5EF4-FFF2-40B4-BE49-F238E27FC236}">
                <a16:creationId xmlns:a16="http://schemas.microsoft.com/office/drawing/2014/main" id="{27C2A54B-9196-7ABD-6E98-4A1605E25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14" y="2439658"/>
            <a:ext cx="3604254" cy="1778063"/>
          </a:xfrm>
        </p:spPr>
        <p:txBody>
          <a:bodyPr>
            <a:normAutofit/>
          </a:bodyPr>
          <a:lstStyle/>
          <a:p>
            <a:pPr algn="ctr"/>
            <a:r>
              <a:rPr lang="pt-BR" sz="3200" dirty="0">
                <a:latin typeface="Arial Nova"/>
                <a:cs typeface="Calibri"/>
              </a:rPr>
              <a:t>Apresentação do tema/problema</a:t>
            </a:r>
            <a:endParaRPr lang="pt-BR" sz="3200" dirty="0">
              <a:latin typeface="Arial Nova"/>
            </a:endParaRPr>
          </a:p>
        </p:txBody>
      </p: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895FAF-118C-54FA-7ED2-504EB1BA9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0481" y="1073996"/>
            <a:ext cx="5831944" cy="469741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endParaRPr lang="pt-BR" dirty="0">
              <a:solidFill>
                <a:srgbClr val="E6EDF3"/>
              </a:solidFill>
              <a:latin typeface="Arial"/>
              <a:cs typeface="Arial"/>
            </a:endParaRPr>
          </a:p>
          <a:p>
            <a:pPr marL="0" indent="0" algn="just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E04492F-8E6E-D920-8010-B8B456DACFB4}"/>
              </a:ext>
            </a:extLst>
          </p:cNvPr>
          <p:cNvSpPr txBox="1"/>
          <p:nvPr/>
        </p:nvSpPr>
        <p:spPr>
          <a:xfrm>
            <a:off x="5120104" y="701842"/>
            <a:ext cx="4946315" cy="54476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dirty="0">
                <a:solidFill>
                  <a:srgbClr val="E6EDF3"/>
                </a:solidFill>
                <a:latin typeface="Arial"/>
                <a:ea typeface="+mn-lt"/>
                <a:cs typeface="+mn-lt"/>
              </a:rPr>
              <a:t>Com o objetivo de desenvolver um sistema capaz de implementar melhorias no sistema de chamados e serviços, possuindo sistema de cadastro, criação de chamados a serem atendidos, registro de conclusão dos atendimentos e sistema de relatórios para análise.</a:t>
            </a:r>
            <a:br>
              <a:rPr lang="pt-BR" sz="2400" dirty="0">
                <a:latin typeface="Arial"/>
                <a:ea typeface="+mn-lt"/>
                <a:cs typeface="+mn-lt"/>
              </a:rPr>
            </a:br>
            <a:r>
              <a:rPr lang="pt-BR" sz="2400" dirty="0">
                <a:solidFill>
                  <a:srgbClr val="E6EDF3"/>
                </a:solidFill>
                <a:latin typeface="Arial"/>
                <a:ea typeface="+mn-lt"/>
                <a:cs typeface="+mn-lt"/>
              </a:rPr>
              <a:t>Atendendo no ramo de entregas, visando solucionar problemas relacionados a frete, rastreamento, dentre outros</a:t>
            </a:r>
            <a:r>
              <a:rPr lang="pt-BR" sz="2400" dirty="0">
                <a:solidFill>
                  <a:srgbClr val="E6EDF3"/>
                </a:solidFill>
                <a:ea typeface="+mn-lt"/>
                <a:cs typeface="+mn-lt"/>
              </a:rPr>
              <a:t>.</a:t>
            </a:r>
            <a:endParaRPr lang="pt-BR" sz="2400"/>
          </a:p>
          <a:p>
            <a:pPr algn="ctr"/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85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0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4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3" name="Título 2">
            <a:extLst>
              <a:ext uri="{FF2B5EF4-FFF2-40B4-BE49-F238E27FC236}">
                <a16:creationId xmlns:a16="http://schemas.microsoft.com/office/drawing/2014/main" id="{27C2A54B-9196-7ABD-6E98-4A1605E25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1616" y="1870453"/>
            <a:ext cx="3604254" cy="1778063"/>
          </a:xfrm>
        </p:spPr>
        <p:txBody>
          <a:bodyPr>
            <a:normAutofit/>
          </a:bodyPr>
          <a:lstStyle/>
          <a:p>
            <a:pPr algn="ctr"/>
            <a:endParaRPr lang="pt-BR" sz="3200" dirty="0" err="1">
              <a:latin typeface="Arial Nova"/>
              <a:cs typeface="Calibri"/>
            </a:endParaRPr>
          </a:p>
        </p:txBody>
      </p: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895FAF-118C-54FA-7ED2-504EB1BA9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1702" y="1469840"/>
            <a:ext cx="7484593" cy="46974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1200" dirty="0">
              <a:solidFill>
                <a:srgbClr val="FFFFFF"/>
              </a:solidFill>
              <a:latin typeface="Tw Cen MT"/>
            </a:endParaRPr>
          </a:p>
          <a:p>
            <a:pPr algn="just">
              <a:buNone/>
            </a:pPr>
            <a:endParaRPr lang="pt-BR" dirty="0">
              <a:solidFill>
                <a:srgbClr val="FFFFFF"/>
              </a:solidFill>
              <a:latin typeface="Arial Nova"/>
            </a:endParaRPr>
          </a:p>
          <a:p>
            <a:pPr algn="just">
              <a:buNone/>
            </a:pPr>
            <a:endParaRPr lang="pt-BR" b="1" dirty="0">
              <a:solidFill>
                <a:srgbClr val="37474F"/>
              </a:solidFill>
              <a:latin typeface="Tw Cen MT"/>
            </a:endParaRPr>
          </a:p>
          <a:p>
            <a:pPr marL="0" indent="0" algn="just">
              <a:buNone/>
            </a:pPr>
            <a:endParaRPr lang="pt-BR" dirty="0">
              <a:solidFill>
                <a:srgbClr val="37474F"/>
              </a:solidFill>
              <a:latin typeface="Tw Cen MT"/>
            </a:endParaRPr>
          </a:p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2800" dirty="0">
              <a:latin typeface="Arial Nova"/>
            </a:endParaRPr>
          </a:p>
        </p:txBody>
      </p:sp>
      <p:pic>
        <p:nvPicPr>
          <p:cNvPr id="6" name="Imagem 5" descr="Linha do tempo&#10;&#10;Descrição gerada automaticamente">
            <a:extLst>
              <a:ext uri="{FF2B5EF4-FFF2-40B4-BE49-F238E27FC236}">
                <a16:creationId xmlns:a16="http://schemas.microsoft.com/office/drawing/2014/main" id="{8FB4DB0E-1CF3-DC15-BA8F-325925BDC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070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0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4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3" name="Título 2">
            <a:extLst>
              <a:ext uri="{FF2B5EF4-FFF2-40B4-BE49-F238E27FC236}">
                <a16:creationId xmlns:a16="http://schemas.microsoft.com/office/drawing/2014/main" id="{27C2A54B-9196-7ABD-6E98-4A1605E25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1616" y="1870453"/>
            <a:ext cx="3604254" cy="1778063"/>
          </a:xfrm>
        </p:spPr>
        <p:txBody>
          <a:bodyPr>
            <a:normAutofit/>
          </a:bodyPr>
          <a:lstStyle/>
          <a:p>
            <a:pPr algn="ctr"/>
            <a:endParaRPr lang="pt-BR" sz="3200" dirty="0" err="1">
              <a:latin typeface="Arial Nova"/>
              <a:cs typeface="Calibri"/>
            </a:endParaRPr>
          </a:p>
        </p:txBody>
      </p: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895FAF-118C-54FA-7ED2-504EB1BA9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1702" y="1469840"/>
            <a:ext cx="7484593" cy="46974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1200" dirty="0">
              <a:solidFill>
                <a:srgbClr val="FFFFFF"/>
              </a:solidFill>
              <a:latin typeface="Tw Cen MT"/>
            </a:endParaRPr>
          </a:p>
          <a:p>
            <a:pPr algn="just">
              <a:buNone/>
            </a:pPr>
            <a:endParaRPr lang="pt-BR" dirty="0">
              <a:solidFill>
                <a:srgbClr val="FFFFFF"/>
              </a:solidFill>
              <a:latin typeface="Arial Nova"/>
            </a:endParaRPr>
          </a:p>
          <a:p>
            <a:pPr algn="just">
              <a:buNone/>
            </a:pPr>
            <a:endParaRPr lang="pt-BR" b="1" dirty="0">
              <a:solidFill>
                <a:srgbClr val="37474F"/>
              </a:solidFill>
              <a:latin typeface="Tw Cen MT"/>
            </a:endParaRPr>
          </a:p>
          <a:p>
            <a:pPr marL="0" indent="0" algn="just">
              <a:buNone/>
            </a:pPr>
            <a:endParaRPr lang="pt-BR" dirty="0">
              <a:solidFill>
                <a:srgbClr val="37474F"/>
              </a:solidFill>
              <a:latin typeface="Tw Cen MT"/>
            </a:endParaRPr>
          </a:p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2800" dirty="0">
              <a:latin typeface="Arial Nova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61DA32-8C59-735B-BFEE-9B9D9F2AB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0667" y="-9523"/>
            <a:ext cx="7084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343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0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4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3" name="Título 2">
            <a:extLst>
              <a:ext uri="{FF2B5EF4-FFF2-40B4-BE49-F238E27FC236}">
                <a16:creationId xmlns:a16="http://schemas.microsoft.com/office/drawing/2014/main" id="{27C2A54B-9196-7ABD-6E98-4A1605E25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1616" y="1870453"/>
            <a:ext cx="3604254" cy="1778063"/>
          </a:xfrm>
        </p:spPr>
        <p:txBody>
          <a:bodyPr>
            <a:normAutofit/>
          </a:bodyPr>
          <a:lstStyle/>
          <a:p>
            <a:pPr algn="ctr"/>
            <a:endParaRPr lang="pt-BR" sz="3200" dirty="0" err="1">
              <a:latin typeface="Arial Nova"/>
              <a:cs typeface="Calibri"/>
            </a:endParaRPr>
          </a:p>
        </p:txBody>
      </p: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895FAF-118C-54FA-7ED2-504EB1BA9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1702" y="1469840"/>
            <a:ext cx="7484593" cy="46974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1200" dirty="0">
              <a:solidFill>
                <a:srgbClr val="FFFFFF"/>
              </a:solidFill>
              <a:latin typeface="Tw Cen MT"/>
            </a:endParaRPr>
          </a:p>
          <a:p>
            <a:pPr algn="just">
              <a:buNone/>
            </a:pPr>
            <a:endParaRPr lang="pt-BR" dirty="0">
              <a:solidFill>
                <a:srgbClr val="FFFFFF"/>
              </a:solidFill>
              <a:latin typeface="Arial Nova"/>
            </a:endParaRPr>
          </a:p>
          <a:p>
            <a:pPr algn="just">
              <a:buNone/>
            </a:pPr>
            <a:endParaRPr lang="pt-BR" b="1" dirty="0">
              <a:solidFill>
                <a:srgbClr val="37474F"/>
              </a:solidFill>
              <a:latin typeface="Tw Cen MT"/>
            </a:endParaRPr>
          </a:p>
          <a:p>
            <a:pPr marL="0" indent="0" algn="just">
              <a:buNone/>
            </a:pPr>
            <a:endParaRPr lang="pt-BR" dirty="0">
              <a:solidFill>
                <a:srgbClr val="37474F"/>
              </a:solidFill>
              <a:latin typeface="Tw Cen MT"/>
            </a:endParaRPr>
          </a:p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2800" dirty="0">
              <a:latin typeface="Arial Nova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A0C0D74-69B9-A8A0-3459-30EA4B2A7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076" y="334514"/>
            <a:ext cx="8030696" cy="643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75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0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4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D105054-133E-E45A-0CC9-44ED2D655C84}"/>
              </a:ext>
            </a:extLst>
          </p:cNvPr>
          <p:cNvSpPr txBox="1"/>
          <p:nvPr/>
        </p:nvSpPr>
        <p:spPr>
          <a:xfrm>
            <a:off x="6819409" y="2040880"/>
            <a:ext cx="3726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400" b="1" i="0" dirty="0" err="1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DoD</a:t>
            </a:r>
            <a:r>
              <a:rPr lang="pt-BR" sz="2400" b="1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pt-BR" sz="2400" b="1" i="0" dirty="0" err="1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Definition</a:t>
            </a:r>
            <a:r>
              <a:rPr lang="pt-BR" sz="2400" b="1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i="0" dirty="0" err="1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pt-BR" sz="2400" b="1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i="0" dirty="0" err="1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Done</a:t>
            </a:r>
            <a:r>
              <a:rPr lang="pt-BR" sz="2400" b="1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2980333-1939-A742-4ECB-83B199C00E05}"/>
              </a:ext>
            </a:extLst>
          </p:cNvPr>
          <p:cNvSpPr txBox="1"/>
          <p:nvPr/>
        </p:nvSpPr>
        <p:spPr>
          <a:xfrm>
            <a:off x="1645979" y="2040880"/>
            <a:ext cx="4215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DoR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Definition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Ready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pt-BR" sz="2400" dirty="0">
              <a:latin typeface="Arial Nova"/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0E1F3D7-A06C-7BE1-D693-E422336202CA}"/>
              </a:ext>
            </a:extLst>
          </p:cNvPr>
          <p:cNvSpPr txBox="1"/>
          <p:nvPr/>
        </p:nvSpPr>
        <p:spPr>
          <a:xfrm>
            <a:off x="1964216" y="2774643"/>
            <a:ext cx="41615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Levantamento de requisitos ✔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Planejamento para a sprint ✔</a:t>
            </a:r>
          </a:p>
          <a:p>
            <a:br>
              <a:rPr lang="pt-BR" dirty="0"/>
            </a:br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810DF07-506A-F118-9C51-81A63ACC3FF1}"/>
              </a:ext>
            </a:extLst>
          </p:cNvPr>
          <p:cNvSpPr txBox="1"/>
          <p:nvPr/>
        </p:nvSpPr>
        <p:spPr>
          <a:xfrm>
            <a:off x="6897046" y="2753698"/>
            <a:ext cx="38773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b="0" i="0" dirty="0" err="1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lang="pt-BR" sz="2400" b="0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Backlog ✔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Sprint backlog ✔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Modelagem de dados ✔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b="0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Protótipo ✔</a:t>
            </a:r>
          </a:p>
          <a:p>
            <a:br>
              <a:rPr lang="pt-BR" dirty="0"/>
            </a:br>
            <a:endParaRPr lang="pt-BR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7A19B24-C433-BF99-36D3-EEF87661D089}"/>
              </a:ext>
            </a:extLst>
          </p:cNvPr>
          <p:cNvSpPr txBox="1"/>
          <p:nvPr/>
        </p:nvSpPr>
        <p:spPr>
          <a:xfrm>
            <a:off x="5404546" y="706150"/>
            <a:ext cx="17553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3200" b="1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Sprint 1</a:t>
            </a:r>
          </a:p>
        </p:txBody>
      </p:sp>
    </p:spTree>
    <p:extLst>
      <p:ext uri="{BB962C8B-B14F-4D97-AF65-F5344CB8AC3E}">
        <p14:creationId xmlns:p14="http://schemas.microsoft.com/office/powerpoint/2010/main" val="4221296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0A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0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4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3" name="Título 2">
            <a:extLst>
              <a:ext uri="{FF2B5EF4-FFF2-40B4-BE49-F238E27FC236}">
                <a16:creationId xmlns:a16="http://schemas.microsoft.com/office/drawing/2014/main" id="{27C2A54B-9196-7ABD-6E98-4A1605E25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14" y="2439658"/>
            <a:ext cx="3604254" cy="1778063"/>
          </a:xfrm>
        </p:spPr>
        <p:txBody>
          <a:bodyPr>
            <a:normAutofit/>
          </a:bodyPr>
          <a:lstStyle/>
          <a:p>
            <a:pPr algn="ctr"/>
            <a:r>
              <a:rPr lang="pt-BR" sz="3200" dirty="0">
                <a:latin typeface="Arial Nova"/>
                <a:cs typeface="Calibri"/>
              </a:rPr>
              <a:t>Tecnologias que foram utilizadas</a:t>
            </a:r>
          </a:p>
        </p:txBody>
      </p: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895FAF-118C-54FA-7ED2-504EB1BA9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1702" y="1469840"/>
            <a:ext cx="7484593" cy="46974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1200" dirty="0">
              <a:solidFill>
                <a:srgbClr val="FFFFFF"/>
              </a:solidFill>
              <a:latin typeface="Tw Cen MT"/>
            </a:endParaRPr>
          </a:p>
          <a:p>
            <a:pPr algn="just">
              <a:buNone/>
            </a:pPr>
            <a:endParaRPr lang="pt-BR" dirty="0">
              <a:solidFill>
                <a:srgbClr val="FFFFFF"/>
              </a:solidFill>
              <a:latin typeface="Arial Nova"/>
            </a:endParaRPr>
          </a:p>
          <a:p>
            <a:pPr algn="just">
              <a:buNone/>
            </a:pPr>
            <a:endParaRPr lang="pt-BR" b="1" dirty="0">
              <a:solidFill>
                <a:srgbClr val="37474F"/>
              </a:solidFill>
              <a:latin typeface="Tw Cen MT"/>
            </a:endParaRPr>
          </a:p>
          <a:p>
            <a:pPr marL="0" indent="0" algn="just">
              <a:buNone/>
            </a:pPr>
            <a:endParaRPr lang="pt-BR" dirty="0">
              <a:solidFill>
                <a:srgbClr val="37474F"/>
              </a:solidFill>
              <a:latin typeface="Tw Cen MT"/>
            </a:endParaRPr>
          </a:p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2800" dirty="0">
              <a:latin typeface="Arial Nova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FFAF796-EA26-5D7B-1D23-9E8F85899C51}"/>
              </a:ext>
            </a:extLst>
          </p:cNvPr>
          <p:cNvSpPr txBox="1"/>
          <p:nvPr/>
        </p:nvSpPr>
        <p:spPr>
          <a:xfrm>
            <a:off x="4938546" y="669288"/>
            <a:ext cx="6640285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,Sans-Serif"/>
              <a:buChar char="§"/>
            </a:pPr>
            <a:endParaRPr lang="pt-BR" sz="2400" dirty="0">
              <a:latin typeface="Arial"/>
              <a:cs typeface="Arial"/>
            </a:endParaRPr>
          </a:p>
          <a:p>
            <a:pPr marL="285750" indent="-285750">
              <a:buFont typeface="Wingdings"/>
              <a:buChar char="§"/>
            </a:pPr>
            <a:endParaRPr lang="pt-BR" sz="2400" dirty="0">
              <a:latin typeface="Arial Nova"/>
            </a:endParaRPr>
          </a:p>
          <a:p>
            <a:pPr marL="285750" indent="-285750">
              <a:buFont typeface="Wingdings"/>
              <a:buChar char="§"/>
            </a:pPr>
            <a:r>
              <a:rPr lang="pt-BR" sz="2400" dirty="0" err="1">
                <a:latin typeface="Arial Nova"/>
              </a:rPr>
              <a:t>Figma</a:t>
            </a:r>
            <a:r>
              <a:rPr lang="pt-BR" sz="2400" dirty="0">
                <a:latin typeface="Arial Nova"/>
              </a:rPr>
              <a:t> (Protótipo);</a:t>
            </a:r>
          </a:p>
          <a:p>
            <a:pPr marL="285750" indent="-285750">
              <a:buFont typeface="Wingdings"/>
              <a:buChar char="§"/>
            </a:pPr>
            <a:endParaRPr lang="pt-BR" sz="2400" dirty="0">
              <a:latin typeface="Arial Nova"/>
            </a:endParaRPr>
          </a:p>
          <a:p>
            <a:pPr marL="285750" indent="-285750">
              <a:buFont typeface="Wingdings"/>
              <a:buChar char="§"/>
            </a:pPr>
            <a:r>
              <a:rPr lang="pt-BR" sz="2400" dirty="0">
                <a:latin typeface="Arial Nova"/>
              </a:rPr>
              <a:t>Pacote Office </a:t>
            </a:r>
          </a:p>
          <a:p>
            <a:pPr marL="285750" indent="-285750">
              <a:buFont typeface="Wingdings"/>
              <a:buChar char="§"/>
            </a:pPr>
            <a:endParaRPr lang="pt-BR" sz="2400" dirty="0">
              <a:latin typeface="Arial Nova"/>
            </a:endParaRPr>
          </a:p>
          <a:p>
            <a:pPr marL="285750" indent="-285750">
              <a:buFont typeface="Wingdings"/>
              <a:buChar char="§"/>
            </a:pPr>
            <a:endParaRPr lang="pt-BR" sz="2400" dirty="0">
              <a:latin typeface="Arial Nova"/>
            </a:endParaRPr>
          </a:p>
          <a:p>
            <a:pPr marL="285750" indent="-285750">
              <a:buFont typeface="Wingdings"/>
              <a:buChar char="§"/>
            </a:pPr>
            <a:endParaRPr lang="pt-BR" sz="2400" dirty="0">
              <a:latin typeface="Arial Nova"/>
            </a:endParaRPr>
          </a:p>
          <a:p>
            <a:pPr marL="285750" indent="-285750">
              <a:buFont typeface="Wingdings"/>
              <a:buChar char="§"/>
            </a:pPr>
            <a:endParaRPr lang="pt-BR" sz="2400" dirty="0">
              <a:latin typeface="Arial Nova"/>
            </a:endParaRPr>
          </a:p>
          <a:p>
            <a:pPr marL="285750" indent="-285750">
              <a:buFont typeface="Wingdings"/>
              <a:buChar char="§"/>
            </a:pPr>
            <a:endParaRPr lang="pt-BR" sz="2400" dirty="0">
              <a:latin typeface="Arial Nova"/>
            </a:endParaRPr>
          </a:p>
          <a:p>
            <a:pPr marL="285750" indent="-285750">
              <a:buFont typeface="Wingdings"/>
              <a:buChar char="§"/>
            </a:pPr>
            <a:endParaRPr lang="pt-BR" sz="2400" dirty="0">
              <a:latin typeface="Arial Nova"/>
            </a:endParaRPr>
          </a:p>
          <a:p>
            <a:endParaRPr lang="pt-BR" sz="24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1478559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0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4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5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895FAF-118C-54FA-7ED2-504EB1BA9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1702" y="1469840"/>
            <a:ext cx="7484593" cy="46974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1200" dirty="0">
              <a:solidFill>
                <a:srgbClr val="FFFFFF"/>
              </a:solidFill>
              <a:latin typeface="Tw Cen MT"/>
            </a:endParaRPr>
          </a:p>
          <a:p>
            <a:pPr algn="just">
              <a:buNone/>
            </a:pPr>
            <a:endParaRPr lang="pt-BR" dirty="0">
              <a:solidFill>
                <a:srgbClr val="FFFFFF"/>
              </a:solidFill>
              <a:latin typeface="Arial Nova"/>
            </a:endParaRPr>
          </a:p>
          <a:p>
            <a:pPr algn="just">
              <a:buNone/>
            </a:pPr>
            <a:endParaRPr lang="pt-BR" b="1" dirty="0">
              <a:solidFill>
                <a:srgbClr val="37474F"/>
              </a:solidFill>
              <a:latin typeface="Tw Cen MT"/>
            </a:endParaRPr>
          </a:p>
          <a:p>
            <a:pPr marL="0" indent="0" algn="just">
              <a:buNone/>
            </a:pPr>
            <a:endParaRPr lang="pt-BR" dirty="0">
              <a:solidFill>
                <a:srgbClr val="37474F"/>
              </a:solidFill>
              <a:latin typeface="Tw Cen MT"/>
            </a:endParaRPr>
          </a:p>
          <a:p>
            <a:pPr marL="457200" indent="-457200" algn="just">
              <a:buFont typeface="Wingdings" panose="020B0604020202020204" pitchFamily="34" charset="0"/>
              <a:buChar char="q"/>
            </a:pPr>
            <a:endParaRPr lang="pt-BR" sz="2800" dirty="0">
              <a:latin typeface="Arial Nova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FFAF796-EA26-5D7B-1D23-9E8F85899C51}"/>
              </a:ext>
            </a:extLst>
          </p:cNvPr>
          <p:cNvSpPr txBox="1"/>
          <p:nvPr/>
        </p:nvSpPr>
        <p:spPr>
          <a:xfrm>
            <a:off x="4616939" y="1050806"/>
            <a:ext cx="302820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dirty="0">
                <a:latin typeface="Arial Nova"/>
              </a:rPr>
              <a:t>QRCODE – GITHUB</a:t>
            </a:r>
            <a:endParaRPr lang="pt-BR" dirty="0">
              <a:latin typeface="Tw Cen MT" panose="020B0602020104020603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7C0CD40-83E8-3651-F4DD-E1701CF8C3E8}"/>
              </a:ext>
            </a:extLst>
          </p:cNvPr>
          <p:cNvSpPr txBox="1"/>
          <p:nvPr/>
        </p:nvSpPr>
        <p:spPr>
          <a:xfrm>
            <a:off x="4406257" y="1505734"/>
            <a:ext cx="317583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000" dirty="0">
                <a:latin typeface="Arial Nova"/>
                <a:ea typeface="+mn-lt"/>
                <a:cs typeface="+mn-lt"/>
              </a:rPr>
              <a:t>https://Code-Nine-FTC/Grupo-Code-Nine</a:t>
            </a:r>
            <a:endParaRPr lang="pt-BR" sz="2000" dirty="0">
              <a:latin typeface="Arial Nova"/>
            </a:endParaRPr>
          </a:p>
        </p:txBody>
      </p:sp>
      <p:pic>
        <p:nvPicPr>
          <p:cNvPr id="5" name="Imagem 4" descr="Código QR&#10;&#10;Descrição gerada automaticamente">
            <a:extLst>
              <a:ext uri="{FF2B5EF4-FFF2-40B4-BE49-F238E27FC236}">
                <a16:creationId xmlns:a16="http://schemas.microsoft.com/office/drawing/2014/main" id="{A6EC7E5D-F947-317A-0697-567B42293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6046" y="2828798"/>
            <a:ext cx="2480632" cy="248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546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186</TotalTime>
  <Words>179</Words>
  <Application>Microsoft Office PowerPoint</Application>
  <PresentationFormat>Widescreen</PresentationFormat>
  <Paragraphs>87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8" baseType="lpstr">
      <vt:lpstr>Arial</vt:lpstr>
      <vt:lpstr>Arial Nova</vt:lpstr>
      <vt:lpstr>Calibri</vt:lpstr>
      <vt:lpstr>Tw Cen MT</vt:lpstr>
      <vt:lpstr>Wingdings</vt:lpstr>
      <vt:lpstr>Wingdings,Sans-Serif</vt:lpstr>
      <vt:lpstr>Circuito</vt:lpstr>
      <vt:lpstr>Apresentação do PowerPoint</vt:lpstr>
      <vt:lpstr>Apresentação do PowerPoint</vt:lpstr>
      <vt:lpstr>Apresentação do tema/problema</vt:lpstr>
      <vt:lpstr>Apresentação do PowerPoint</vt:lpstr>
      <vt:lpstr>Apresentação do PowerPoint</vt:lpstr>
      <vt:lpstr>Apresentação do PowerPoint</vt:lpstr>
      <vt:lpstr>Apresentação do PowerPoint</vt:lpstr>
      <vt:lpstr>Tecnologias que foram utilizadas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Yuri Braga</dc:creator>
  <cp:lastModifiedBy>Yuri Braga</cp:lastModifiedBy>
  <cp:revision>753</cp:revision>
  <dcterms:created xsi:type="dcterms:W3CDTF">2023-09-23T12:27:47Z</dcterms:created>
  <dcterms:modified xsi:type="dcterms:W3CDTF">2024-04-16T00:45:11Z</dcterms:modified>
</cp:coreProperties>
</file>